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93" r:id="rId3"/>
    <p:sldId id="257" r:id="rId4"/>
    <p:sldId id="258" r:id="rId5"/>
    <p:sldId id="262" r:id="rId6"/>
    <p:sldId id="263" r:id="rId7"/>
    <p:sldId id="264" r:id="rId8"/>
    <p:sldId id="265" r:id="rId9"/>
    <p:sldId id="266" r:id="rId10"/>
    <p:sldId id="295" r:id="rId11"/>
    <p:sldId id="300" r:id="rId12"/>
    <p:sldId id="301" r:id="rId13"/>
    <p:sldId id="29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0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all" initials="a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22A7F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4" autoAdjust="0"/>
    <p:restoredTop sz="94533" autoAdjust="0"/>
  </p:normalViewPr>
  <p:slideViewPr>
    <p:cSldViewPr>
      <p:cViewPr varScale="1">
        <p:scale>
          <a:sx n="76" d="100"/>
          <a:sy n="76" d="100"/>
        </p:scale>
        <p:origin x="122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29802-D6B1-4643-9726-6C0E21F596D2}" type="datetimeFigureOut">
              <a:rPr lang="en-US" smtClean="0"/>
              <a:t>12/24/2015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7ED54-3614-4A90-B8F5-47859D775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199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EF0207-EA46-4083-96AC-B7CF6EE4CBD9}" type="datetimeFigureOut">
              <a:rPr lang="en-US" smtClean="0"/>
              <a:t>12/24/2015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603BF-882C-444B-8BF1-2C2FAE99A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9909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8603BF-882C-444B-8BF1-2C2FAE99A5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02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8603BF-882C-444B-8BF1-2C2FAE99A5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72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fa-I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597DE-B34D-4E8F-8B42-44A62B1632BF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7346409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3843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07989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541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03790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2267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779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7189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2638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86551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a-I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2122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a-I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a-I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80DB7-94BB-4F86-A5F0-99511417A170}" type="datetimeFigureOut">
              <a:rPr lang="fa-IR" smtClean="0"/>
              <a:t>3/13/1437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7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ransition spd="med">
    <p:random/>
  </p:transition>
  <p:timing>
    <p:tnLst>
      <p:par>
        <p:cTn id="1" dur="indefinite" restart="never" nodeType="tmRoot"/>
      </p:par>
    </p:tnLst>
  </p:timing>
  <p:hf hdr="0" ftr="0" dt="0"/>
  <p:txStyles>
    <p:titleStyle>
      <a:lvl1pPr algn="r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688" y="0"/>
            <a:ext cx="9223376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6"/>
          <p:cNvSpPr txBox="1">
            <a:spLocks/>
          </p:cNvSpPr>
          <p:nvPr/>
        </p:nvSpPr>
        <p:spPr>
          <a:xfrm>
            <a:off x="8686800" y="6372708"/>
            <a:ext cx="228600" cy="36920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a-IR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endParaRPr lang="en-US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4342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8281222" y="6057900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5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2819400" y="152400"/>
            <a:ext cx="2157038" cy="609600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1" anchor="ctr">
            <a:normAutofit/>
          </a:bodyPr>
          <a:lstStyle>
            <a:lvl1pPr algn="r" defTabSz="6858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2800" dirty="0" smtClean="0">
                <a:cs typeface="B Nazanin" panose="00000400000000000000" pitchFamily="2" charset="-78"/>
              </a:rPr>
              <a:t>سرور</a:t>
            </a:r>
            <a:endParaRPr lang="fa-IR" sz="2800" dirty="0"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54796"/>
            <a:ext cx="8153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2576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077200" y="5943600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9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971800" y="152400"/>
            <a:ext cx="2157038" cy="609600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1" anchor="ctr">
            <a:normAutofit fontScale="92500"/>
          </a:bodyPr>
          <a:lstStyle>
            <a:lvl1pPr algn="r" defTabSz="6858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2800" dirty="0" smtClean="0">
                <a:cs typeface="B Nazanin" panose="00000400000000000000" pitchFamily="2" charset="-78"/>
              </a:rPr>
              <a:t>میانگین زمان پاسخ</a:t>
            </a:r>
            <a:endParaRPr lang="fa-IR" sz="2800" dirty="0"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62000"/>
            <a:ext cx="84582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464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382000" y="6324600"/>
            <a:ext cx="6096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10</a:t>
            </a:r>
            <a:endParaRPr lang="fa-IR" sz="2400" dirty="0">
              <a:cs typeface="B Yeka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13983"/>
            <a:ext cx="8084507" cy="5638800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276600" y="104383"/>
            <a:ext cx="2157038" cy="609600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1" anchor="ctr">
            <a:normAutofit/>
          </a:bodyPr>
          <a:lstStyle>
            <a:lvl1pPr algn="r" defTabSz="6858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2800" dirty="0" smtClean="0">
                <a:cs typeface="B Nazanin" panose="00000400000000000000" pitchFamily="2" charset="-78"/>
              </a:rPr>
              <a:t>جدول ردیابی</a:t>
            </a:r>
            <a:endParaRPr lang="fa-IR" sz="28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232456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3505200"/>
            <a:ext cx="8343900" cy="1325563"/>
          </a:xfrm>
        </p:spPr>
        <p:txBody>
          <a:bodyPr>
            <a:noAutofit/>
          </a:bodyPr>
          <a:lstStyle/>
          <a:p>
            <a:r>
              <a:rPr lang="fa-IR" sz="3200" b="1" dirty="0">
                <a:solidFill>
                  <a:srgbClr val="00B050"/>
                </a:solidFill>
                <a:cs typeface="B Nazanin" panose="00000400000000000000" pitchFamily="2" charset="-78"/>
              </a:rPr>
              <a:t>بزرگ فکر کن، هوشمندانه تقسيم کن، اما کوچک شروع کن</a:t>
            </a:r>
            <a:br>
              <a:rPr lang="fa-IR" sz="3200" b="1" dirty="0">
                <a:solidFill>
                  <a:srgbClr val="00B050"/>
                </a:solidFill>
                <a:cs typeface="B Nazanin" panose="00000400000000000000" pitchFamily="2" charset="-78"/>
              </a:rPr>
            </a:br>
            <a:endParaRPr lang="fa-IR" sz="3200" dirty="0">
              <a:solidFill>
                <a:srgbClr val="00B050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822568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762000" y="914400"/>
            <a:ext cx="7924800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fa-IR" sz="2800" b="1" dirty="0" smtClean="0">
                <a:latin typeface="Urdu Typesetting" panose="03020402040406030203" pitchFamily="66" charset="-78"/>
                <a:cs typeface="B Nazanin" panose="00000400000000000000" pitchFamily="2" charset="-78"/>
              </a:rPr>
              <a:t>پارامتر های سوئیچ در شبکه اترنت با پتری نت رنگی </a:t>
            </a:r>
            <a:endParaRPr lang="en-US" sz="2800" b="1" dirty="0">
              <a:latin typeface="B Na "/>
              <a:cs typeface="B Nazanin" panose="00000400000000000000" pitchFamily="2" charset="-7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99363" y="2726512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اعضای گروه : جابر بابکی – سید مرتضی حسینی – احسان رحمان پور- مجتبی جعفرزاده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87379" y="3938667"/>
            <a:ext cx="2910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b="1" dirty="0" smtClean="0">
                <a:cs typeface="B Nazanin" pitchFamily="2" charset="-78"/>
              </a:rPr>
              <a:t>استاد : مهندس برزگر</a:t>
            </a:r>
            <a:endParaRPr lang="en-US" sz="2000" b="1" dirty="0">
              <a:cs typeface="B Nazanin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57519" y="5181600"/>
            <a:ext cx="177028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50" b="1" dirty="0" smtClean="0">
                <a:cs typeface="B Nazanin" pitchFamily="2" charset="-78"/>
              </a:rPr>
              <a:t>دی</a:t>
            </a:r>
            <a:endParaRPr lang="en-US" sz="1650" b="1" dirty="0">
              <a:cs typeface="B Nazanin" pitchFamily="2" charset="-78"/>
            </a:endParaRPr>
          </a:p>
          <a:p>
            <a:pPr algn="ctr"/>
            <a:r>
              <a:rPr lang="en-US" sz="1650" b="1" dirty="0" smtClean="0">
                <a:cs typeface="B Nazanin" pitchFamily="2" charset="-78"/>
              </a:rPr>
              <a:t>94 </a:t>
            </a:r>
            <a:endParaRPr lang="en-US" sz="1650" b="1" dirty="0"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05472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77200" y="5943600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1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4800" y="118373"/>
            <a:ext cx="10502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3600" dirty="0" smtClean="0">
                <a:cs typeface="B Nazanin" panose="00000400000000000000" pitchFamily="2" charset="-78"/>
              </a:rPr>
              <a:t>مقدمه</a:t>
            </a:r>
            <a:endParaRPr lang="fa-IR" sz="3600" dirty="0">
              <a:cs typeface="B Nazanin" panose="00000400000000000000" pitchFamily="2" charset="-78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1254877" y="985192"/>
            <a:ext cx="7279523" cy="411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endParaRPr kumimoji="1" lang="en-US" alt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533401" y="838200"/>
            <a:ext cx="8001000" cy="3323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sz="2000" dirty="0">
                <a:cs typeface="B Nazanin" panose="00000400000000000000" pitchFamily="2" charset="-78"/>
              </a:rPr>
              <a:t>پارامتر </a:t>
            </a:r>
            <a:r>
              <a:rPr lang="fa-IR" sz="2000" dirty="0" smtClean="0">
                <a:cs typeface="B Nazanin" panose="00000400000000000000" pitchFamily="2" charset="-78"/>
              </a:rPr>
              <a:t>سوئیچ در اترنت </a:t>
            </a:r>
            <a:r>
              <a:rPr lang="fa-IR" sz="2000" dirty="0">
                <a:cs typeface="B Nazanin" panose="00000400000000000000" pitchFamily="2" charset="-78"/>
              </a:rPr>
              <a:t>با توپولوژی شبیه درخت توسعه یافته است. این شبکه دارای ساختاری معین </a:t>
            </a:r>
            <a:r>
              <a:rPr lang="fa-IR" sz="2000" dirty="0" smtClean="0">
                <a:cs typeface="B Nazanin" panose="00000400000000000000" pitchFamily="2" charset="-78"/>
              </a:rPr>
              <a:t>و شامل </a:t>
            </a:r>
            <a:r>
              <a:rPr lang="fa-IR" sz="2000" dirty="0">
                <a:cs typeface="B Nazanin" panose="00000400000000000000" pitchFamily="2" charset="-78"/>
              </a:rPr>
              <a:t>عدد های ثابت که نشان دهنده گره هستند. این توپولوژی درخت مانند یک شبکه قطعی است که هر علامت را در </a:t>
            </a:r>
            <a:r>
              <a:rPr lang="fa-IR" sz="2000" dirty="0" smtClean="0">
                <a:cs typeface="B Nazanin" panose="00000400000000000000" pitchFamily="2" charset="-78"/>
              </a:rPr>
              <a:t>جای تخصیص </a:t>
            </a:r>
            <a:r>
              <a:rPr lang="fa-IR" sz="2000" dirty="0">
                <a:cs typeface="B Nazanin" panose="00000400000000000000" pitchFamily="2" charset="-78"/>
              </a:rPr>
              <a:t>داده است . مدل نشان دهنده شبکه شامل ایستگاه های کاری ، سرور ها ، و ارزیابی برای زمان پاسخ فراهم میکند. علاوه </a:t>
            </a:r>
            <a:r>
              <a:rPr lang="fa-IR" sz="2000" dirty="0" smtClean="0">
                <a:cs typeface="B Nazanin" panose="00000400000000000000" pitchFamily="2" charset="-78"/>
              </a:rPr>
              <a:t>بر این </a:t>
            </a:r>
            <a:r>
              <a:rPr lang="fa-IR" sz="2000" dirty="0">
                <a:cs typeface="B Nazanin" panose="00000400000000000000" pitchFamily="2" charset="-78"/>
              </a:rPr>
              <a:t>این توپولوژی پارامتری از عملکزد سخت افزار و نرم افزار در شبکه می باشد.ارزیابی عملکرد یک شبکه روشی ویزه هست </a:t>
            </a:r>
            <a:r>
              <a:rPr lang="fa-IR" sz="2000" dirty="0" smtClean="0">
                <a:cs typeface="B Nazanin" panose="00000400000000000000" pitchFamily="2" charset="-78"/>
              </a:rPr>
              <a:t>برای توزیع </a:t>
            </a:r>
            <a:r>
              <a:rPr lang="fa-IR" sz="2000" dirty="0">
                <a:cs typeface="B Nazanin" panose="00000400000000000000" pitchFamily="2" charset="-78"/>
              </a:rPr>
              <a:t>و پیاده سازی. مباحث بدین صورت هست که از حالت پایدار و ثابت به شرایط بهینه برای سخت افزار بحث شده </a:t>
            </a:r>
            <a:r>
              <a:rPr lang="fa-IR" sz="2000" dirty="0" smtClean="0">
                <a:cs typeface="B Nazanin" panose="00000400000000000000" pitchFamily="2" charset="-78"/>
              </a:rPr>
              <a:t>است .</a:t>
            </a:r>
            <a:endParaRPr lang="fa-IR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878059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autoUpdateAnimBg="0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8378871" y="6396335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2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64082" y="172284"/>
            <a:ext cx="7596422" cy="609600"/>
          </a:xfrm>
          <a:noFill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normAutofit fontScale="90000"/>
          </a:bodyPr>
          <a:lstStyle/>
          <a:p>
            <a:r>
              <a:rPr lang="fa-IR" sz="4400" dirty="0" smtClean="0">
                <a:cs typeface="B Nazanin" panose="00000400000000000000" pitchFamily="2" charset="-78"/>
              </a:rPr>
              <a:t>بخش های مقاله </a:t>
            </a:r>
            <a:endParaRPr lang="fa-IR" sz="4400" dirty="0">
              <a:cs typeface="B Nazanin" panose="00000400000000000000" pitchFamily="2" charset="-78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81000" y="1295400"/>
            <a:ext cx="8347556" cy="37856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 چکیده 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1- مقدمه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2- مرور کلی از شبکه های سوئیچ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3- مدل سوئیچ شبکه(مرور بر شبکه پتری نت رنگی - شرح مدل )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4-  </a:t>
            </a:r>
            <a:r>
              <a:rPr lang="fa-IR" sz="2000" dirty="0">
                <a:cs typeface="B Nazanin" panose="00000400000000000000" pitchFamily="2" charset="-78"/>
              </a:rPr>
              <a:t>پارامتر های مدل (پارامتر های توپولوژی - پارامتر های نرم افزار - پارامتر سخت </a:t>
            </a:r>
            <a:r>
              <a:rPr lang="fa-IR" sz="2000" dirty="0" smtClean="0">
                <a:cs typeface="B Nazanin" panose="00000400000000000000" pitchFamily="2" charset="-78"/>
              </a:rPr>
              <a:t>افزاری )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>
                <a:cs typeface="B Nazanin" panose="00000400000000000000" pitchFamily="2" charset="-78"/>
              </a:rPr>
              <a:t>5- شبیه </a:t>
            </a:r>
            <a:r>
              <a:rPr lang="fa-IR" sz="2000" dirty="0" smtClean="0">
                <a:cs typeface="B Nazanin" panose="00000400000000000000" pitchFamily="2" charset="-78"/>
              </a:rPr>
              <a:t>سازی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6- ارزیابی عملکرد (شرایطی برای حالت پایدار و ثابت – ارزیابی خصوصیات )</a:t>
            </a:r>
          </a:p>
          <a:p>
            <a:pPr algn="just" rtl="1">
              <a:lnSpc>
                <a:spcPct val="150000"/>
              </a:lnSpc>
            </a:pPr>
            <a:r>
              <a:rPr lang="fa-IR" sz="2000" dirty="0" smtClean="0">
                <a:cs typeface="B Nazanin" panose="00000400000000000000" pitchFamily="2" charset="-78"/>
              </a:rPr>
              <a:t>7- نتایج</a:t>
            </a:r>
            <a:endParaRPr lang="fa-IR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221102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233313" y="6150850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3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36891" y="76200"/>
            <a:ext cx="7596422" cy="609600"/>
          </a:xfrm>
          <a:noFill/>
          <a:extLs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r>
              <a:rPr lang="fa-IR" sz="2800" dirty="0" smtClean="0">
                <a:cs typeface="B Nazanin" panose="00000400000000000000" pitchFamily="2" charset="-78"/>
              </a:rPr>
              <a:t>توپولوژی شبیه درخت </a:t>
            </a:r>
            <a:endParaRPr lang="fa-IR" sz="2800" dirty="0">
              <a:cs typeface="B Nazanin" panose="00000400000000000000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43" y="1371600"/>
            <a:ext cx="805362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515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266608" y="6167735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4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819400" y="152400"/>
            <a:ext cx="375723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3600" dirty="0" smtClean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itchFamily="2" charset="-78"/>
              </a:rPr>
              <a:t>مدل شبیه سازی شده </a:t>
            </a:r>
            <a:endParaRPr lang="fa-IR" sz="360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940" y="1219200"/>
            <a:ext cx="8038008" cy="464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6433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90351" y="6350551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5</a:t>
            </a:r>
            <a:endParaRPr lang="fa-IR" sz="2400" dirty="0">
              <a:cs typeface="B Yeka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5200" y="152400"/>
            <a:ext cx="3757235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3600" dirty="0" smtClean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itchFamily="2" charset="-78"/>
              </a:rPr>
              <a:t>جدول تعریفات</a:t>
            </a:r>
            <a:endParaRPr lang="fa-IR" sz="360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itchFamily="2" charset="-7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5" y="806038"/>
            <a:ext cx="8839200" cy="555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5979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130982" y="6271833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6</a:t>
            </a:r>
            <a:endParaRPr lang="fa-IR" sz="2400" dirty="0">
              <a:cs typeface="B Yekan" panose="00000400000000000000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38200"/>
            <a:ext cx="8458200" cy="55194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14800" y="14614"/>
            <a:ext cx="12192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3600" dirty="0" smtClean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itchFamily="2" charset="-78"/>
              </a:rPr>
              <a:t>سویئچ</a:t>
            </a:r>
            <a:endParaRPr lang="fa-IR" sz="360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171669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05800" y="6019800"/>
            <a:ext cx="457200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2400" dirty="0" smtClean="0">
                <a:cs typeface="B Yekan" panose="00000400000000000000" pitchFamily="2" charset="-78"/>
              </a:rPr>
              <a:t>7</a:t>
            </a:r>
            <a:endParaRPr lang="fa-IR" sz="2400" dirty="0">
              <a:cs typeface="B Yekan" panose="00000400000000000000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48047"/>
            <a:ext cx="8229600" cy="53527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48000" y="152400"/>
            <a:ext cx="22860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a-IR" sz="3600" dirty="0" smtClean="0">
                <a:ln w="18415" cmpd="sng">
                  <a:noFill/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Nazanin" pitchFamily="2" charset="-78"/>
              </a:rPr>
              <a:t>ایستگاه کاری</a:t>
            </a:r>
            <a:endParaRPr lang="fa-IR" sz="3600" dirty="0">
              <a:ln w="18415" cmpd="sng">
                <a:noFill/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Nazani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149112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11834</TotalTime>
  <Words>254</Words>
  <Application>Microsoft Office PowerPoint</Application>
  <PresentationFormat>On-screen Show (4:3)</PresentationFormat>
  <Paragraphs>38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B Na </vt:lpstr>
      <vt:lpstr>B Nazanin</vt:lpstr>
      <vt:lpstr>B Yekan</vt:lpstr>
      <vt:lpstr>Calibri</vt:lpstr>
      <vt:lpstr>Calibri Light</vt:lpstr>
      <vt:lpstr>Times New Roman</vt:lpstr>
      <vt:lpstr>Urdu Typesetting</vt:lpstr>
      <vt:lpstr>Office Theme</vt:lpstr>
      <vt:lpstr>PowerPoint Presentation</vt:lpstr>
      <vt:lpstr>PowerPoint Presentation</vt:lpstr>
      <vt:lpstr>PowerPoint Presentation</vt:lpstr>
      <vt:lpstr>بخش های مقاله </vt:lpstr>
      <vt:lpstr>توپولوژی شبیه درخت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بزرگ فکر کن، هوشمندانه تقسيم کن، اما کوچک شروع کن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jaber</dc:creator>
  <cp:lastModifiedBy>User</cp:lastModifiedBy>
  <cp:revision>320</cp:revision>
  <dcterms:created xsi:type="dcterms:W3CDTF">2006-08-16T00:00:00Z</dcterms:created>
  <dcterms:modified xsi:type="dcterms:W3CDTF">2015-12-24T04:22:35Z</dcterms:modified>
</cp:coreProperties>
</file>

<file path=docProps/thumbnail.jpeg>
</file>